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41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ShipmentSure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76769"/>
            <a:ext cx="6990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Learning-Based Delivery Prediction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71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On-Time vs Delayed Shipments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89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Pranav Ghorpade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5E134-1958-CB6E-899D-084E75D8B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45" y="7578383"/>
            <a:ext cx="2443324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535067"/>
            <a:ext cx="6361509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Streamlit Application Demo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9" y="1653302"/>
            <a:ext cx="5358884" cy="28011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0112" y="1629013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60112" y="2127290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Clean, intuitive user interface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0112" y="2506504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 engine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60112" y="2885718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Probability confidence scores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60112" y="3264932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information page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60112" y="3644146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 preview for transparency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60112" y="4149804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Experience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560112" y="4648081"/>
            <a:ext cx="6397109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enter shipment details through a simple form. The system instantly processes inputs using the same pipeline as training, then displays the prediction with a probability percentage - enabling informed decision-making.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0799" y="6383946"/>
            <a:ext cx="13268801" cy="31909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72503" y="6853238"/>
            <a:ext cx="12977098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deliverables completed: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GitHub repository, documentation, trained model (best_model.pkl), deployed Streamlit app, and comprehensive reports.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0799" y="6634520"/>
            <a:ext cx="22860" cy="1059894"/>
          </a:xfrm>
          <a:prstGeom prst="rect">
            <a:avLst/>
          </a:prstGeom>
          <a:solidFill>
            <a:srgbClr val="D5D5D8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F8BD40-9D8A-399B-F8A8-30640224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823" y="7521588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5759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 in Modern Logistics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93025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Delivery Prediction Matters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Supply chains face significant disruptions from unpredictable delays caused by weather, carrier performance, and route complexity. Manual prediction methods are unreliable and time-consuming, leaving companies reactive rather than proactive.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7601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Organizations need a </a:t>
            </a: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system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accurately forecast delivery outcomes, reduce costs, and improve customer satisfaction.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41DC8-8E9E-9EB2-AC1F-BBCEB0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983" y="7585365"/>
            <a:ext cx="2628900" cy="561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0349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7803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Shipment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dive into historical patterns and delivery factors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7803"/>
            <a:ext cx="342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Key Delay Factors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Determine which variables most impact delivery outcomes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ML Models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 and compare multiple machine learning algorithms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3432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 User-Friendly App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accessible interface for real-time predictions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4584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Provide Probability-Based Insights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actionable predictions with confidence scores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1ADCF0-9491-AFFD-0AD3-D669401F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72" y="7660850"/>
            <a:ext cx="1966130" cy="4724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8119"/>
            <a:ext cx="3664744" cy="3533180"/>
          </a:xfrm>
          <a:prstGeom prst="roundRect">
            <a:avLst>
              <a:gd name="adj" fmla="val 269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3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22972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~10,000 shipment records with comprehensive feature coverage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098119"/>
            <a:ext cx="3664863" cy="3533180"/>
          </a:xfrm>
          <a:prstGeom prst="roundRect">
            <a:avLst>
              <a:gd name="adj" fmla="val 269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33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82297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Supplier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182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Lead time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 distance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414956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Weather conditions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182" y="459176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Carrier performance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06182" y="503396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Delivery days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85811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514624" y="6092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514624" y="658296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On-Time (1)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Delayed (0)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classification for each shipment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CA810E-FB08-3D6A-E2A7-EE06367C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4168" y="7576014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827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EDA phase revealed critical patterns in shipment performance. Target imbalance was observed between on-time and delayed deliveries, requiring careful model evaluation strategies.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229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correlations emerged: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926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 distance significantly impacts delay probability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5146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Weather conditions create predictable disruption patterns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936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Supplier ratings correlate with delivery performance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358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Delivery days show strongest correlation with outcomes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06F9-D710-A17D-829B-290D856A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4168" y="7558321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0696"/>
            <a:ext cx="7837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09636"/>
            <a:ext cx="4196358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Derived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4573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Order Value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589954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Delivery Days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634174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Long-Distance Flag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678394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Supplier Rating Flag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709636"/>
            <a:ext cx="4196358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74256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Encoding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74256" y="545734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one-hot encoding for categorical variables including carrier type, weather conditions, and route categories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709636"/>
            <a:ext cx="4196358" cy="2694503"/>
          </a:xfrm>
          <a:prstGeom prst="roundRect">
            <a:avLst>
              <a:gd name="adj" fmla="val 3536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97427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97427" y="545734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numeric columns to ensure consistent scale across all features for optimal model performance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65CE73-A85B-FC8B-38E4-4534E7D6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248" y="7540228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380"/>
            <a:ext cx="8845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Development &amp; Evaluation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82404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9717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767310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4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490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Established baseline performance metrics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248376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6962" y="225688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102" y="2427030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64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5462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accuracy through ensemble learning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143601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40133" y="191672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0274" y="2086868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824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XGBoost (Selected)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31446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best overall performance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316055"/>
            <a:ext cx="13042821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793790" y="5692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93790" y="65907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70329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599521" y="65907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7599521" y="70329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F1-Score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0DD9C7-6FAC-B0F3-77DC-A136D510D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4168" y="7530261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566976"/>
            <a:ext cx="668714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Performance Results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8038" y="1520547"/>
            <a:ext cx="3747254" cy="2687717"/>
          </a:xfrm>
          <a:prstGeom prst="roundRect">
            <a:avLst>
              <a:gd name="adj" fmla="val 322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55" y="1734264"/>
            <a:ext cx="618530" cy="61853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1776" y="1904286"/>
            <a:ext cx="278368" cy="2783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21755" y="255889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Best Performance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6421755" y="3004780"/>
            <a:ext cx="331982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achieved optimal balance across all metrics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0161389" y="1520547"/>
            <a:ext cx="3747373" cy="2687717"/>
          </a:xfrm>
          <a:prstGeom prst="roundRect">
            <a:avLst>
              <a:gd name="adj" fmla="val 322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106" y="1734264"/>
            <a:ext cx="618530" cy="61853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5128" y="1904286"/>
            <a:ext cx="278368" cy="2783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75106" y="255889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Recall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0375106" y="3004780"/>
            <a:ext cx="331993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Excellent detection rate for delayed shipments - critical for operations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6208038" y="4414361"/>
            <a:ext cx="7700724" cy="2027872"/>
          </a:xfrm>
          <a:prstGeom prst="roundRect">
            <a:avLst>
              <a:gd name="adj" fmla="val 42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755" y="4628078"/>
            <a:ext cx="618530" cy="61853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1776" y="4798100"/>
            <a:ext cx="278368" cy="27836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21755" y="5452705"/>
            <a:ext cx="26536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Strong Generalization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6421755" y="5898594"/>
            <a:ext cx="727329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performance on unseen test data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208038" y="6674168"/>
            <a:ext cx="770072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XGBoost model provided the best trade-off between precision and recall, especially in identifying delayed shipments, which is critical for proactive decision-making and resource allocation.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6D1475-BF0B-BE7B-9765-F0A4160287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7071" y="7568713"/>
            <a:ext cx="2446232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Shipment details entered via web interface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transformation and feature engineering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model loaded from best_model.pkl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Display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Prediction with probability score shown to user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508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Arial</vt:lpstr>
      <vt:lpstr>Instrument Sans Light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Pranav Ghorpade</dc:creator>
  <cp:lastModifiedBy>Pranav Ghorpade</cp:lastModifiedBy>
  <cp:revision>2</cp:revision>
  <dcterms:created xsi:type="dcterms:W3CDTF">2025-12-05T16:00:45Z</dcterms:created>
  <dcterms:modified xsi:type="dcterms:W3CDTF">2025-12-05T16:06:18Z</dcterms:modified>
</cp:coreProperties>
</file>